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46"/>
      <p:bold r:id="rId47"/>
    </p:embeddedFont>
    <p:embeddedFont>
      <p:font typeface="Consolas" panose="020B0609020204030204" pitchFamily="49" charset="0"/>
      <p:regular r:id="rId48"/>
      <p:bold r:id="rId49"/>
      <p:italic r:id="rId50"/>
      <p:boldItalic r:id="rId51"/>
    </p:embeddedFont>
    <p:embeddedFont>
      <p:font typeface="Montserrat" panose="00000500000000000000" pitchFamily="50" charset="0"/>
      <p:regular r:id="rId52"/>
      <p:bold r:id="rId53"/>
      <p:italic r:id="rId54"/>
      <p:boldItalic r:id="rId55"/>
    </p:embeddedFont>
    <p:embeddedFont>
      <p:font typeface="Proxima Nova" panose="020B0604020202020204" charset="0"/>
      <p:regular r:id="rId56"/>
      <p:bold r:id="rId57"/>
      <p:italic r:id="rId58"/>
      <p:boldItalic r:id="rId59"/>
    </p:embeddedFont>
    <p:embeddedFont>
      <p:font typeface="Raleway" pitchFamily="2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ibY9j65KYCjUlqBG2umtQb6dkI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a5daed646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da5daed646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da5daed6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da5daed6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a5daed64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3da5daed64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da5daed64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da5daed64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da5daed64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da5daed64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a5daed64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3da5daed64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da5daed64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da5daed64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da5daed64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3da5daed64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badae4143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3badae4143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a5daed646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da5daed646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2fa93a8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3d2fa93a8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d2fa93a8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3d2fa93a8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da5daed64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da5daed64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a5daed6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3da5daed64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d2fa93a81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g3d2fa93a81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a5daed64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g3da5daed64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da5daed64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3da5daed64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a4b318b1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da4b318b1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2fa93a81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g3d2fa93a81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a5daed646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3da5daed646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2fa93a81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d2fa93a81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da5daed64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g3da5daed64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da5daed646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3da5daed646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c074da9e91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3c074da9e91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c074da9e91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3c074da9e91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badae41434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3badae41434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d2fa93a81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3d2fa93a81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dca01aa3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3dca01aa3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da4b318b1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3da4b318b1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dca01aa3f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3dca01aa3f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dca01aa3f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g3dca01aa3f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dca01aa3f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3dca01aa3f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dca01aa3f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3dca01aa3f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a4b318b1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3da4b318b1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da4b318b1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3da4b318b1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da4b318b1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da4b318b1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a4b318b1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da4b318b1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a4b318b1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da4b318b1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ia basic layout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Montserrat"/>
              <a:buNone/>
              <a:defRPr sz="38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roxima Nova"/>
              <a:buNone/>
              <a:defRPr sz="24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12338" y="4333791"/>
            <a:ext cx="2921794" cy="45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7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195262" y="171450"/>
            <a:ext cx="8015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9116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56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306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94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 Black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74056" y="4838273"/>
            <a:ext cx="1436856" cy="2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191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Proxima Nova"/>
              <a:buChar char="●"/>
              <a:defRPr sz="3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○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■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0" name="Google Shape;20;p19" title="bot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324" y="4374349"/>
            <a:ext cx="384126" cy="685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9" title="easterCS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8050" y="3664725"/>
            <a:ext cx="808925" cy="979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19"/>
          <p:cNvCxnSpPr>
            <a:stCxn id="21" idx="0"/>
          </p:cNvCxnSpPr>
          <p:nvPr/>
        </p:nvCxnSpPr>
        <p:spPr>
          <a:xfrm rot="10800000">
            <a:off x="8502512" y="410025"/>
            <a:ext cx="0" cy="3254700"/>
          </a:xfrm>
          <a:prstGeom prst="straightConnector1">
            <a:avLst/>
          </a:prstGeom>
          <a:noFill/>
          <a:ln w="38100" cap="flat" cmpd="sng">
            <a:solidFill>
              <a:srgbClr val="16EEF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44;p2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ke.firialabs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aster_egg_(media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Egg Hunt Project</a:t>
            </a:r>
            <a:endParaRPr/>
          </a:p>
        </p:txBody>
      </p:sp>
      <p:sp>
        <p:nvSpPr>
          <p:cNvPr id="70" name="Google Shape;70;p1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817225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 dirty="0">
                <a:solidFill>
                  <a:srgbClr val="38761D"/>
                </a:solidFill>
              </a:rPr>
              <a:t>Use your CodeX to look for hidden Easter Eggs</a:t>
            </a:r>
            <a:endParaRPr sz="3000" dirty="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2" name="Google Shape;130;g3da5daed646_0_56" title="eggs_line copy.png">
            <a:extLst>
              <a:ext uri="{FF2B5EF4-FFF2-40B4-BE49-F238E27FC236}">
                <a16:creationId xmlns:a16="http://schemas.microsoft.com/office/drawing/2014/main" id="{A809652A-626F-3967-3F0F-0529EFF90E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500" y="2210775"/>
            <a:ext cx="40671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a5daed646_0_56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Egg Hunt Project</a:t>
            </a:r>
            <a:endParaRPr/>
          </a:p>
        </p:txBody>
      </p:sp>
      <p:sp>
        <p:nvSpPr>
          <p:cNvPr id="129" name="Google Shape;129;g3da5daed646_0_56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8096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Draw your own pixel art easter eggs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130" name="Google Shape;130;g3da5daed646_0_56" title="eggs_line cop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500" y="2210775"/>
            <a:ext cx="40671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311700" y="28232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1: Get started</a:t>
            </a:r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311700" y="905725"/>
            <a:ext cx="7428000" cy="3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Get an 24x24 Easter egg grid from </a:t>
            </a:r>
            <a:br>
              <a:rPr lang="en" sz="2400"/>
            </a:br>
            <a:r>
              <a:rPr lang="en" sz="2400"/>
              <a:t>your teacher.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Design your egg.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Each egg needs a unique name.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Follow the grid to keep all the Easter </a:t>
            </a:r>
            <a:br>
              <a:rPr lang="en" sz="2400"/>
            </a:br>
            <a:r>
              <a:rPr lang="en" sz="2400"/>
              <a:t>eggs the same size and dimensions.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Remember: Each square pixel can be only one color!</a:t>
            </a:r>
            <a:endParaRPr sz="2400"/>
          </a:p>
        </p:txBody>
      </p:sp>
      <p:pic>
        <p:nvPicPr>
          <p:cNvPr id="137" name="Google Shape;1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4649" y="540575"/>
            <a:ext cx="2387700" cy="300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a5daed646_0_1"/>
          <p:cNvSpPr txBox="1">
            <a:spLocks noGrp="1"/>
          </p:cNvSpPr>
          <p:nvPr>
            <p:ph type="title"/>
          </p:nvPr>
        </p:nvSpPr>
        <p:spPr>
          <a:xfrm>
            <a:off x="311700" y="28232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2: Code your egg</a:t>
            </a:r>
            <a:endParaRPr/>
          </a:p>
        </p:txBody>
      </p:sp>
      <p:sp>
        <p:nvSpPr>
          <p:cNvPr id="143" name="Google Shape;143;g3da5daed646_0_1"/>
          <p:cNvSpPr txBox="1">
            <a:spLocks noGrp="1"/>
          </p:cNvSpPr>
          <p:nvPr>
            <p:ph type="body" idx="1"/>
          </p:nvPr>
        </p:nvSpPr>
        <p:spPr>
          <a:xfrm>
            <a:off x="311700" y="1019020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</a:t>
            </a:r>
            <a:r>
              <a:rPr lang="en" sz="2400" u="sng">
                <a:solidFill>
                  <a:srgbClr val="38761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make.firialabs.com</a:t>
            </a:r>
            <a:endParaRPr sz="2400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Log in (use your account)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Go to the Sandbox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>
                <a:solidFill>
                  <a:srgbClr val="38761D"/>
                </a:solidFill>
              </a:rPr>
              <a:t>Icon on the right side bar, near the bottom</a:t>
            </a:r>
            <a:r>
              <a:rPr lang="en" sz="2400"/>
              <a:t> </a:t>
            </a:r>
            <a:endParaRPr/>
          </a:p>
        </p:txBody>
      </p:sp>
      <p:pic>
        <p:nvPicPr>
          <p:cNvPr id="144" name="Google Shape;144;g3da5daed646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9530" y="2968825"/>
            <a:ext cx="694646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>
            <a:spLocks noGrp="1"/>
          </p:cNvSpPr>
          <p:nvPr>
            <p:ph type="title"/>
          </p:nvPr>
        </p:nvSpPr>
        <p:spPr>
          <a:xfrm>
            <a:off x="311700" y="295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Part 2: Code your egg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body" idx="1"/>
          </p:nvPr>
        </p:nvSpPr>
        <p:spPr>
          <a:xfrm>
            <a:off x="311700" y="918725"/>
            <a:ext cx="7428000" cy="3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en"/>
              <a:t>In the text editor: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Start a new file: </a:t>
            </a:r>
            <a:r>
              <a:rPr lang="en" sz="2400" b="1" i="1"/>
              <a:t>eggs.py</a:t>
            </a:r>
            <a:endParaRPr sz="2400" b="1" i="1"/>
          </a:p>
          <a:p>
            <a:pPr marL="91440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The file name MUST end with</a:t>
            </a:r>
            <a:r>
              <a:rPr lang="en" b="1" i="1"/>
              <a:t> .py</a:t>
            </a:r>
            <a:endParaRPr sz="2400" b="1" i="1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 the codex and ascii_art libraries.</a:t>
            </a:r>
            <a:endParaRPr sz="2400"/>
          </a:p>
        </p:txBody>
      </p:sp>
      <p:pic>
        <p:nvPicPr>
          <p:cNvPr id="151" name="Google Shape;15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780" y="3167130"/>
            <a:ext cx="3727225" cy="1278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a5daed646_0_9"/>
          <p:cNvSpPr txBox="1">
            <a:spLocks noGrp="1"/>
          </p:cNvSpPr>
          <p:nvPr>
            <p:ph type="title"/>
          </p:nvPr>
        </p:nvSpPr>
        <p:spPr>
          <a:xfrm>
            <a:off x="311700" y="295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2: Code your egg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7" name="Google Shape;157;g3da5daed646_0_9"/>
          <p:cNvSpPr txBox="1">
            <a:spLocks noGrp="1"/>
          </p:cNvSpPr>
          <p:nvPr>
            <p:ph type="body" idx="1"/>
          </p:nvPr>
        </p:nvSpPr>
        <p:spPr>
          <a:xfrm>
            <a:off x="311700" y="918725"/>
            <a:ext cx="5628600" cy="3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Code your pixel image.</a:t>
            </a:r>
            <a:endParaRPr sz="2400"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Give it a name.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Use three quote marks.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Start the color legend.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Create 24 rows of 24 </a:t>
            </a:r>
            <a:r>
              <a:rPr lang="en" b="1" dirty="0">
                <a:solidFill>
                  <a:srgbClr val="CC0000"/>
                </a:solidFill>
              </a:rPr>
              <a:t>.</a:t>
            </a:r>
            <a:endParaRPr b="1" dirty="0">
              <a:solidFill>
                <a:srgbClr val="CC0000"/>
              </a:solidFill>
            </a:endParaRP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dirty="0"/>
              <a:t>End with three quote marks.</a:t>
            </a:r>
            <a:endParaRPr dirty="0"/>
          </a:p>
        </p:txBody>
      </p:sp>
      <p:pic>
        <p:nvPicPr>
          <p:cNvPr id="158" name="Google Shape;158;g3da5daed646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299" y="133625"/>
            <a:ext cx="2047250" cy="472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a5daed646_0_16"/>
          <p:cNvSpPr txBox="1">
            <a:spLocks noGrp="1"/>
          </p:cNvSpPr>
          <p:nvPr>
            <p:ph type="title"/>
          </p:nvPr>
        </p:nvSpPr>
        <p:spPr>
          <a:xfrm>
            <a:off x="311700" y="295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2: Code your egg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4" name="Google Shape;164;g3da5daed646_0_16"/>
          <p:cNvSpPr txBox="1">
            <a:spLocks noGrp="1"/>
          </p:cNvSpPr>
          <p:nvPr>
            <p:ph type="body" idx="1"/>
          </p:nvPr>
        </p:nvSpPr>
        <p:spPr>
          <a:xfrm>
            <a:off x="311700" y="918725"/>
            <a:ext cx="4802100" cy="3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Follow the image on the paper grid to code your egg.</a:t>
            </a:r>
            <a:endParaRPr sz="24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Add symbols with colors as needed to your color legend.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The symbols can be numbers, letters or characters.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Be careful with the spacing and no-spacing when adding to the legend.</a:t>
            </a:r>
            <a:endParaRPr sz="2200"/>
          </a:p>
        </p:txBody>
      </p:sp>
      <p:pic>
        <p:nvPicPr>
          <p:cNvPr id="165" name="Google Shape;165;g3da5daed646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775" y="798488"/>
            <a:ext cx="2693442" cy="39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da5daed646_0_23"/>
          <p:cNvSpPr txBox="1">
            <a:spLocks noGrp="1"/>
          </p:cNvSpPr>
          <p:nvPr>
            <p:ph type="title"/>
          </p:nvPr>
        </p:nvSpPr>
        <p:spPr>
          <a:xfrm>
            <a:off x="311700" y="295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2: Code your egg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1" name="Google Shape;171;g3da5daed646_0_23"/>
          <p:cNvSpPr txBox="1">
            <a:spLocks noGrp="1"/>
          </p:cNvSpPr>
          <p:nvPr>
            <p:ph type="body" idx="1"/>
          </p:nvPr>
        </p:nvSpPr>
        <p:spPr>
          <a:xfrm>
            <a:off x="311700" y="918725"/>
            <a:ext cx="7608000" cy="21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code to display your decorated egg.</a:t>
            </a:r>
            <a:endParaRPr sz="24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Use the name of YOUR image in the code.</a:t>
            </a: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Make sure the egg is displayed without any errors.</a:t>
            </a:r>
            <a:endParaRPr sz="2200"/>
          </a:p>
        </p:txBody>
      </p:sp>
      <p:pic>
        <p:nvPicPr>
          <p:cNvPr id="172" name="Google Shape;172;g3da5daed646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649" y="2600025"/>
            <a:ext cx="6777950" cy="74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a5daed646_0_31"/>
          <p:cNvSpPr txBox="1">
            <a:spLocks noGrp="1"/>
          </p:cNvSpPr>
          <p:nvPr>
            <p:ph type="title"/>
          </p:nvPr>
        </p:nvSpPr>
        <p:spPr>
          <a:xfrm>
            <a:off x="311700" y="295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2: Code your egg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8" name="Google Shape;178;g3da5daed646_0_31"/>
          <p:cNvSpPr txBox="1">
            <a:spLocks noGrp="1"/>
          </p:cNvSpPr>
          <p:nvPr>
            <p:ph type="body" idx="1"/>
          </p:nvPr>
        </p:nvSpPr>
        <p:spPr>
          <a:xfrm>
            <a:off x="311700" y="918725"/>
            <a:ext cx="6975900" cy="3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When your image is complete and displays on the screen:</a:t>
            </a:r>
            <a:endParaRPr sz="24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Delete the two lines of code.</a:t>
            </a: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91440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Submit your image to your teacher. It will be compiled into one file with all the other images from your classmates. </a:t>
            </a:r>
            <a:endParaRPr sz="2200"/>
          </a:p>
        </p:txBody>
      </p:sp>
      <p:pic>
        <p:nvPicPr>
          <p:cNvPr id="179" name="Google Shape;179;g3da5daed646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6425" y="2198977"/>
            <a:ext cx="5667415" cy="62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g3da5daed646_0_31"/>
          <p:cNvCxnSpPr/>
          <p:nvPr/>
        </p:nvCxnSpPr>
        <p:spPr>
          <a:xfrm>
            <a:off x="1404175" y="2239225"/>
            <a:ext cx="5586000" cy="551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g3da5daed646_0_31"/>
          <p:cNvCxnSpPr/>
          <p:nvPr/>
        </p:nvCxnSpPr>
        <p:spPr>
          <a:xfrm flipH="1">
            <a:off x="1441900" y="2108000"/>
            <a:ext cx="5388000" cy="649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a5daed646_0_40"/>
          <p:cNvSpPr txBox="1">
            <a:spLocks noGrp="1"/>
          </p:cNvSpPr>
          <p:nvPr>
            <p:ph type="title"/>
          </p:nvPr>
        </p:nvSpPr>
        <p:spPr>
          <a:xfrm>
            <a:off x="311700" y="295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3: Images Custom Module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7" name="Google Shape;187;g3da5daed646_0_40"/>
          <p:cNvSpPr txBox="1">
            <a:spLocks noGrp="1"/>
          </p:cNvSpPr>
          <p:nvPr>
            <p:ph type="body" idx="1"/>
          </p:nvPr>
        </p:nvSpPr>
        <p:spPr>
          <a:xfrm>
            <a:off x="311700" y="918725"/>
            <a:ext cx="7863600" cy="3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Your teacher compiled all the images into a text file.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You now have a </a:t>
            </a:r>
            <a:r>
              <a:rPr lang="en" sz="2000" b="1"/>
              <a:t>custom module</a:t>
            </a:r>
            <a:r>
              <a:rPr lang="en" sz="2000"/>
              <a:t> that you can import to any CodeX program and then use the pixel art images.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 CodeSpace, open your </a:t>
            </a:r>
            <a:r>
              <a:rPr lang="en" sz="2000" b="1" i="1"/>
              <a:t>eggs.py</a:t>
            </a:r>
            <a:r>
              <a:rPr lang="en" sz="2000"/>
              <a:t> file.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Open the text file of compiled images.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Copy the code from the text file and paste it into the </a:t>
            </a:r>
            <a:r>
              <a:rPr lang="en" sz="2000" b="1" i="1"/>
              <a:t>eggs.py</a:t>
            </a:r>
            <a:r>
              <a:rPr lang="en" sz="2000"/>
              <a:t> file.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It should have all the egg images from your classmates and end with this code: </a:t>
            </a:r>
            <a:endParaRPr sz="2000"/>
          </a:p>
        </p:txBody>
      </p:sp>
      <p:pic>
        <p:nvPicPr>
          <p:cNvPr id="188" name="Google Shape;188;g3da5daed646_0_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8800" y="3624875"/>
            <a:ext cx="4186900" cy="7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a5daed646_0_49"/>
          <p:cNvSpPr txBox="1">
            <a:spLocks noGrp="1"/>
          </p:cNvSpPr>
          <p:nvPr>
            <p:ph type="title"/>
          </p:nvPr>
        </p:nvSpPr>
        <p:spPr>
          <a:xfrm>
            <a:off x="311700" y="2953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3: Images Custom Module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4" name="Google Shape;194;g3da5daed646_0_49"/>
          <p:cNvSpPr txBox="1">
            <a:spLocks noGrp="1"/>
          </p:cNvSpPr>
          <p:nvPr>
            <p:ph type="body" idx="1"/>
          </p:nvPr>
        </p:nvSpPr>
        <p:spPr>
          <a:xfrm>
            <a:off x="311700" y="918725"/>
            <a:ext cx="7665600" cy="35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code.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Nothing will appear on the CodeX.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Check the console panel. You should see this message: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image file is now loaded on the CodeX and can be imported, just like other libraries!</a:t>
            </a:r>
            <a:endParaRPr sz="2400"/>
          </a:p>
        </p:txBody>
      </p:sp>
      <p:pic>
        <p:nvPicPr>
          <p:cNvPr id="195" name="Google Shape;195;g3da5daed646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1950" y="2390778"/>
            <a:ext cx="3078325" cy="9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Easter Egg Hunt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What is an </a:t>
            </a:r>
            <a:r>
              <a:rPr lang="en">
                <a:solidFill>
                  <a:srgbClr val="9900FF"/>
                </a:solidFill>
              </a:rPr>
              <a:t>Easter egg</a:t>
            </a:r>
            <a:r>
              <a:rPr lang="en"/>
              <a:t>?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You probably think of decorated eggs that are hidden by a bunny.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Sometimes the eggs even have treats in them!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People go on an egg hunt to find them.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badae41434_0_133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Egg Hunt Project</a:t>
            </a:r>
            <a:endParaRPr/>
          </a:p>
        </p:txBody>
      </p:sp>
      <p:sp>
        <p:nvSpPr>
          <p:cNvPr id="201" name="Google Shape;201;g3badae41434_0_133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Code the egg hunt program</a:t>
            </a:r>
            <a:endParaRPr sz="3000">
              <a:solidFill>
                <a:srgbClr val="FF277A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202" name="Google Shape;202;g3badae41434_0_133" title="eggs_line cop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500" y="2210775"/>
            <a:ext cx="40671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1: Create lists</a:t>
            </a:r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In the text editor, start a new file.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Call the file </a:t>
            </a:r>
            <a:r>
              <a:rPr lang="en" sz="2400" b="1" i="1"/>
              <a:t>EggHunt</a:t>
            </a:r>
            <a:endParaRPr sz="2400" b="1" i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Import the codex, eggs, ascii_art and random libraries.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</p:txBody>
      </p:sp>
      <p:pic>
        <p:nvPicPr>
          <p:cNvPr id="209" name="Google Shape;209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9655" y="2613230"/>
            <a:ext cx="3885950" cy="192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da5daed646_0_63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1: Create lists</a:t>
            </a:r>
            <a:endParaRPr/>
          </a:p>
        </p:txBody>
      </p:sp>
      <p:sp>
        <p:nvSpPr>
          <p:cNvPr id="215" name="Google Shape;215;g3da5daed646_0_63"/>
          <p:cNvSpPr txBox="1">
            <a:spLocks noGrp="1"/>
          </p:cNvSpPr>
          <p:nvPr>
            <p:ph type="body" idx="1"/>
          </p:nvPr>
        </p:nvSpPr>
        <p:spPr>
          <a:xfrm>
            <a:off x="311700" y="948009"/>
            <a:ext cx="78522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 dirty="0"/>
              <a:t>Your custom module has all the images created for the project.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Some images are the decorated eggs.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Some images are the “surprise” images that will be the hidden easter eggs. 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Even though they are all in one file, the images have individual names and can be used separately.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d2fa93a811_0_0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1: Create lists</a:t>
            </a:r>
            <a:endParaRPr/>
          </a:p>
        </p:txBody>
      </p:sp>
      <p:sp>
        <p:nvSpPr>
          <p:cNvPr id="221" name="Google Shape;221;g3d2fa93a811_0_0"/>
          <p:cNvSpPr txBox="1">
            <a:spLocks noGrp="1"/>
          </p:cNvSpPr>
          <p:nvPr>
            <p:ph type="body" idx="1"/>
          </p:nvPr>
        </p:nvSpPr>
        <p:spPr>
          <a:xfrm>
            <a:off x="311700" y="947999"/>
            <a:ext cx="7852200" cy="3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You will need some lists to work with during this program.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Define three lists:</a:t>
            </a:r>
            <a:endParaRPr sz="2400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 list for all the decorated eggs:  </a:t>
            </a:r>
            <a:r>
              <a:rPr lang="en" sz="2000" b="1" i="1"/>
              <a:t>egg_list</a:t>
            </a:r>
            <a:endParaRPr sz="2000" b="1" i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 list for all the hidden easter eggs: </a:t>
            </a:r>
            <a:r>
              <a:rPr lang="en" sz="2000" b="1" i="1"/>
              <a:t>easter_eggs</a:t>
            </a:r>
            <a:endParaRPr sz="2000" b="1" i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An empty list that will contain the eggs that hide images:</a:t>
            </a:r>
            <a:r>
              <a:rPr lang="en" sz="2000" b="1" i="1"/>
              <a:t> hides_an_egg</a:t>
            </a:r>
            <a:endParaRPr sz="2000" b="1" i="1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the names of all the </a:t>
            </a:r>
            <a:r>
              <a:rPr lang="en" sz="2400" b="1" i="1"/>
              <a:t>eggs.py</a:t>
            </a:r>
            <a:r>
              <a:rPr lang="en" sz="2400"/>
              <a:t> images in the first or second list.</a:t>
            </a: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2fa93a811_0_5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1: Create lists</a:t>
            </a:r>
            <a:endParaRPr/>
          </a:p>
        </p:txBody>
      </p:sp>
      <p:sp>
        <p:nvSpPr>
          <p:cNvPr id="227" name="Google Shape;227;g3d2fa93a811_0_5"/>
          <p:cNvSpPr txBox="1">
            <a:spLocks noGrp="1"/>
          </p:cNvSpPr>
          <p:nvPr>
            <p:ph type="body" idx="1"/>
          </p:nvPr>
        </p:nvSpPr>
        <p:spPr>
          <a:xfrm>
            <a:off x="311700" y="948009"/>
            <a:ext cx="78522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Your lists may look like this: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But remember: use the names of your images!</a:t>
            </a:r>
            <a:endParaRPr sz="2400"/>
          </a:p>
        </p:txBody>
      </p:sp>
      <p:cxnSp>
        <p:nvCxnSpPr>
          <p:cNvPr id="229" name="Google Shape;229;g3d2fa93a811_0_5"/>
          <p:cNvCxnSpPr/>
          <p:nvPr/>
        </p:nvCxnSpPr>
        <p:spPr>
          <a:xfrm flipH="1">
            <a:off x="5662375" y="1780775"/>
            <a:ext cx="250200" cy="2901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DF408A4-FD45-0155-796E-87E7FFF7A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63" y="2114931"/>
            <a:ext cx="7196937" cy="1409109"/>
          </a:xfrm>
          <a:prstGeom prst="rect">
            <a:avLst/>
          </a:prstGeom>
        </p:spPr>
      </p:pic>
      <p:cxnSp>
        <p:nvCxnSpPr>
          <p:cNvPr id="230" name="Google Shape;230;g3d2fa93a811_0_5"/>
          <p:cNvCxnSpPr/>
          <p:nvPr/>
        </p:nvCxnSpPr>
        <p:spPr>
          <a:xfrm flipH="1">
            <a:off x="5812675" y="1780775"/>
            <a:ext cx="99900" cy="9105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da5daed646_0_70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2: Display a random egg</a:t>
            </a:r>
            <a:endParaRPr/>
          </a:p>
        </p:txBody>
      </p:sp>
      <p:sp>
        <p:nvSpPr>
          <p:cNvPr id="236" name="Google Shape;236;g3da5daed646_0_70"/>
          <p:cNvSpPr txBox="1">
            <a:spLocks noGrp="1"/>
          </p:cNvSpPr>
          <p:nvPr>
            <p:ph type="body" idx="1"/>
          </p:nvPr>
        </p:nvSpPr>
        <p:spPr>
          <a:xfrm>
            <a:off x="311700" y="948009"/>
            <a:ext cx="78522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Start the main program.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Write code for pressing BTN-A.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the button is pressed: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Get a random item from the egg_list.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Display it on the screen.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Run the program and fix any bugs.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a5daed646_0_76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2: Display a random egg</a:t>
            </a:r>
            <a:endParaRPr/>
          </a:p>
        </p:txBody>
      </p:sp>
      <p:pic>
        <p:nvPicPr>
          <p:cNvPr id="242" name="Google Shape;242;g3da5daed646_0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50" y="1046752"/>
            <a:ext cx="7435349" cy="327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3da5daed646_0_76"/>
          <p:cNvSpPr/>
          <p:nvPr/>
        </p:nvSpPr>
        <p:spPr>
          <a:xfrm>
            <a:off x="581800" y="2462125"/>
            <a:ext cx="6678000" cy="20067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2fa93a811_0_14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3: Hide the easter eggs</a:t>
            </a:r>
            <a:endParaRPr/>
          </a:p>
        </p:txBody>
      </p:sp>
      <p:sp>
        <p:nvSpPr>
          <p:cNvPr id="249" name="Google Shape;249;g3d2fa93a811_0_14"/>
          <p:cNvSpPr txBox="1">
            <a:spLocks noGrp="1"/>
          </p:cNvSpPr>
          <p:nvPr>
            <p:ph type="body" idx="1"/>
          </p:nvPr>
        </p:nvSpPr>
        <p:spPr>
          <a:xfrm>
            <a:off x="311700" y="947999"/>
            <a:ext cx="7852200" cy="38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 dirty="0"/>
              <a:t>How many “surprise” images do you have?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You want to hide each one behind a decorated egg from the </a:t>
            </a:r>
            <a:r>
              <a:rPr lang="en" sz="2400" b="1" i="1" dirty="0"/>
              <a:t>egg_list</a:t>
            </a:r>
            <a:r>
              <a:rPr lang="en" sz="2400" dirty="0"/>
              <a:t>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Fill the </a:t>
            </a:r>
            <a:r>
              <a:rPr lang="en" sz="2400" b="1" i="1" dirty="0"/>
              <a:t>hides_an_egg</a:t>
            </a:r>
            <a:r>
              <a:rPr lang="en" sz="2400" dirty="0"/>
              <a:t> list with random decorated eggs, one egg for each “surprise” image.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Use a for loop. The range is the length of the </a:t>
            </a:r>
            <a:r>
              <a:rPr lang="en" sz="2400" b="1" i="1" dirty="0"/>
              <a:t>easter_eggs</a:t>
            </a:r>
            <a:r>
              <a:rPr lang="en" sz="2400" dirty="0"/>
              <a:t> list.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Add eggs to the </a:t>
            </a:r>
            <a:r>
              <a:rPr lang="en" sz="2400" b="1" i="1" dirty="0"/>
              <a:t>hides_an_egg </a:t>
            </a:r>
            <a:r>
              <a:rPr lang="en" sz="2400" dirty="0"/>
              <a:t>list using </a:t>
            </a:r>
            <a:r>
              <a:rPr lang="en" sz="2400" b="1" dirty="0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2400" dirty="0"/>
              <a:t>.</a:t>
            </a:r>
            <a:endParaRPr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a5daed646_0_82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3: Hide the easter eggs</a:t>
            </a:r>
            <a:endParaRPr/>
          </a:p>
        </p:txBody>
      </p:sp>
      <p:sp>
        <p:nvSpPr>
          <p:cNvPr id="255" name="Google Shape;255;g3da5daed646_0_82"/>
          <p:cNvSpPr txBox="1">
            <a:spLocks noGrp="1"/>
          </p:cNvSpPr>
          <p:nvPr>
            <p:ph type="body" idx="1"/>
          </p:nvPr>
        </p:nvSpPr>
        <p:spPr>
          <a:xfrm>
            <a:off x="311700" y="861325"/>
            <a:ext cx="8912400" cy="3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Note: a decorated egg can hide more than one “surprise” image!</a:t>
            </a:r>
            <a:endParaRPr sz="2200"/>
          </a:p>
        </p:txBody>
      </p:sp>
      <p:pic>
        <p:nvPicPr>
          <p:cNvPr id="256" name="Google Shape;256;g3da5daed646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353" y="1523300"/>
            <a:ext cx="6424724" cy="343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da5daed646_0_82"/>
          <p:cNvSpPr/>
          <p:nvPr/>
        </p:nvSpPr>
        <p:spPr>
          <a:xfrm>
            <a:off x="731125" y="1742675"/>
            <a:ext cx="6049200" cy="1292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da5daed646_0_88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4: Find the easter eggs</a:t>
            </a:r>
            <a:endParaRPr/>
          </a:p>
        </p:txBody>
      </p:sp>
      <p:sp>
        <p:nvSpPr>
          <p:cNvPr id="263" name="Google Shape;263;g3da5daed646_0_88"/>
          <p:cNvSpPr txBox="1">
            <a:spLocks noGrp="1"/>
          </p:cNvSpPr>
          <p:nvPr>
            <p:ph type="body" idx="1"/>
          </p:nvPr>
        </p:nvSpPr>
        <p:spPr>
          <a:xfrm>
            <a:off x="311700" y="948000"/>
            <a:ext cx="8012700" cy="3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Use BTN-B to look for the easter eggs.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use some handy list functions for this part.</a:t>
            </a:r>
            <a:endParaRPr sz="24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nsolas"/>
              <a:buChar char="●"/>
            </a:pP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This function checks if a variable is an item in the list.</a:t>
            </a:r>
            <a:br>
              <a:rPr lang="en" sz="2000"/>
            </a:br>
            <a:r>
              <a:rPr lang="en" sz="20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found_egg </a:t>
            </a:r>
            <a:r>
              <a:rPr lang="en" sz="2000" b="1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hides_an_egg:</a:t>
            </a: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nsolas"/>
              <a:buChar char="●"/>
            </a:pP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remove</a:t>
            </a: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onsolas"/>
              <a:buChar char="○"/>
            </a:pPr>
            <a:r>
              <a:rPr lang="en" sz="2000">
                <a:solidFill>
                  <a:srgbClr val="000000"/>
                </a:solidFill>
              </a:rPr>
              <a:t>This function removes an item from a list.</a:t>
            </a:r>
            <a:b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hides_an_egg.remove(found_egg)</a:t>
            </a:r>
            <a:endParaRPr sz="2000"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a4b318b17_0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Easter Egg Hunt</a:t>
            </a:r>
            <a:endParaRPr/>
          </a:p>
        </p:txBody>
      </p:sp>
      <p:sp>
        <p:nvSpPr>
          <p:cNvPr id="82" name="Google Shape;82;g3da4b318b17_0_8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In Computer Science, an </a:t>
            </a:r>
            <a:r>
              <a:rPr lang="en">
                <a:solidFill>
                  <a:srgbClr val="FF277A"/>
                </a:solidFill>
              </a:rPr>
              <a:t>easter egg</a:t>
            </a:r>
            <a:r>
              <a:rPr lang="en"/>
              <a:t> has a slightly different meaning.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A digital easter egg is a hidden, unexpected image, feature or message.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It can be hidden in an image, discovered with a keystroke, or revealed after a sequence of actions.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Sometimes people go on a hunt to find them.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d2fa93a811_0_22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4: Find the easter eggs</a:t>
            </a:r>
            <a:endParaRPr/>
          </a:p>
        </p:txBody>
      </p:sp>
      <p:sp>
        <p:nvSpPr>
          <p:cNvPr id="269" name="Google Shape;269;g3d2fa93a811_0_22"/>
          <p:cNvSpPr txBox="1">
            <a:spLocks noGrp="1"/>
          </p:cNvSpPr>
          <p:nvPr>
            <p:ph type="body" idx="1"/>
          </p:nvPr>
        </p:nvSpPr>
        <p:spPr>
          <a:xfrm>
            <a:off x="311700" y="948000"/>
            <a:ext cx="8012700" cy="3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 dirty="0"/>
              <a:t>If BTN-B is pressed:</a:t>
            </a:r>
            <a:endParaRPr sz="24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See if the current </a:t>
            </a:r>
            <a:r>
              <a:rPr lang="en" sz="2000" b="1" i="1" dirty="0"/>
              <a:t>found_egg</a:t>
            </a:r>
            <a:r>
              <a:rPr lang="en" sz="2000" dirty="0"/>
              <a:t> is in the list </a:t>
            </a:r>
            <a:r>
              <a:rPr lang="en" sz="2000" b="1" i="1" dirty="0"/>
              <a:t>hides_an_egg</a:t>
            </a:r>
            <a:r>
              <a:rPr lang="en" sz="2000" dirty="0"/>
              <a:t>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If it is in the list, an easter egg is hidden behind it.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Select a random image </a:t>
            </a:r>
            <a:r>
              <a:rPr lang="en" sz="2000" b="1" i="1" dirty="0"/>
              <a:t>reveal </a:t>
            </a:r>
            <a:r>
              <a:rPr lang="en" sz="2000" dirty="0"/>
              <a:t>from the </a:t>
            </a:r>
            <a:r>
              <a:rPr lang="en" sz="2000" b="1" i="1" dirty="0"/>
              <a:t>easter_eggs</a:t>
            </a:r>
            <a:r>
              <a:rPr lang="en" sz="2000" dirty="0"/>
              <a:t> list.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Display the image to reveal the hidden easter egg.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Remove </a:t>
            </a:r>
            <a:r>
              <a:rPr lang="en" sz="2000" b="1" i="1" dirty="0"/>
              <a:t>reveal</a:t>
            </a:r>
            <a:r>
              <a:rPr lang="en" sz="2000" dirty="0"/>
              <a:t> from the </a:t>
            </a:r>
            <a:r>
              <a:rPr lang="en" sz="2000" b="1" i="1" dirty="0"/>
              <a:t>easter_eggs</a:t>
            </a:r>
            <a:r>
              <a:rPr lang="en" sz="2000" dirty="0"/>
              <a:t> list.</a:t>
            </a:r>
            <a:endParaRPr sz="2000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Remove the </a:t>
            </a:r>
            <a:r>
              <a:rPr lang="en" sz="2000" b="1" i="1" dirty="0"/>
              <a:t>found_egg</a:t>
            </a:r>
            <a:r>
              <a:rPr lang="en" sz="2000" dirty="0"/>
              <a:t> from the </a:t>
            </a:r>
            <a:r>
              <a:rPr lang="en" sz="2000" b="1" i="1" dirty="0"/>
              <a:t>hides_an_egg</a:t>
            </a:r>
            <a:r>
              <a:rPr lang="en" sz="2000" dirty="0"/>
              <a:t> list.</a:t>
            </a:r>
            <a:endParaRPr sz="2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a5daed646_0_94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4: Find the easter eggs</a:t>
            </a:r>
            <a:endParaRPr/>
          </a:p>
        </p:txBody>
      </p:sp>
      <p:sp>
        <p:nvSpPr>
          <p:cNvPr id="275" name="Google Shape;275;g3da5daed646_0_94"/>
          <p:cNvSpPr txBox="1">
            <a:spLocks noGrp="1"/>
          </p:cNvSpPr>
          <p:nvPr>
            <p:ph type="body" idx="1"/>
          </p:nvPr>
        </p:nvSpPr>
        <p:spPr>
          <a:xfrm>
            <a:off x="311700" y="948000"/>
            <a:ext cx="8012700" cy="3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code should look similar to this: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76" name="Google Shape;276;g3da5daed646_0_94"/>
          <p:cNvPicPr preferRelativeResize="0"/>
          <p:nvPr/>
        </p:nvPicPr>
        <p:blipFill rotWithShape="1">
          <a:blip r:embed="rId3">
            <a:alphaModFix/>
          </a:blip>
          <a:srcRect l="1499" r="3615"/>
          <a:stretch/>
        </p:blipFill>
        <p:spPr>
          <a:xfrm>
            <a:off x="401849" y="1543275"/>
            <a:ext cx="7822575" cy="233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2fa93a811_0_28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4: Find the easter eggs</a:t>
            </a:r>
            <a:endParaRPr/>
          </a:p>
        </p:txBody>
      </p:sp>
      <p:sp>
        <p:nvSpPr>
          <p:cNvPr id="282" name="Google Shape;282;g3d2fa93a811_0_28"/>
          <p:cNvSpPr txBox="1">
            <a:spLocks noGrp="1"/>
          </p:cNvSpPr>
          <p:nvPr>
            <p:ph type="body" idx="1"/>
          </p:nvPr>
        </p:nvSpPr>
        <p:spPr>
          <a:xfrm>
            <a:off x="311700" y="948000"/>
            <a:ext cx="8012700" cy="3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434343"/>
                </a:solidFill>
              </a:rPr>
              <a:t>Run the code and fix any bugs.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After each decorated egg is displayed, press BTN-B to see if an easter egg is hidden behind it.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The same egg may be randomly selected back to back.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If the found egg is in the list, an surprise image will appear.</a:t>
            </a:r>
            <a:endParaRPr sz="240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If the found egg is not in the list, nothing will happen.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da5daed646_0_103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Part 5: All easter eggs found</a:t>
            </a:r>
            <a:endParaRPr/>
          </a:p>
        </p:txBody>
      </p:sp>
      <p:sp>
        <p:nvSpPr>
          <p:cNvPr id="288" name="Google Shape;288;g3da5daed646_0_103"/>
          <p:cNvSpPr txBox="1">
            <a:spLocks noGrp="1"/>
          </p:cNvSpPr>
          <p:nvPr>
            <p:ph type="body" idx="1"/>
          </p:nvPr>
        </p:nvSpPr>
        <p:spPr>
          <a:xfrm>
            <a:off x="311700" y="948000"/>
            <a:ext cx="8012700" cy="3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This program will continue until you stop it, even after all the eggs have been found.</a:t>
            </a:r>
            <a:endParaRPr sz="240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 can display a message when all easter eggs have been found.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an </a:t>
            </a:r>
            <a:r>
              <a:rPr lang="en" sz="24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400"/>
              <a:t> statement to the BTN-B press.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the </a:t>
            </a:r>
            <a:r>
              <a:rPr lang="en" sz="2400" b="1" i="1"/>
              <a:t>hides_an_egg</a:t>
            </a:r>
            <a:r>
              <a:rPr lang="en" sz="2400"/>
              <a:t> list is empty, display a message.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Change the current </a:t>
            </a:r>
            <a:r>
              <a:rPr lang="en" sz="24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400"/>
              <a:t> statement to an </a:t>
            </a:r>
            <a:r>
              <a:rPr lang="en" sz="24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elif</a:t>
            </a:r>
            <a:r>
              <a:rPr lang="en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da5daed646_0_109"/>
          <p:cNvSpPr txBox="1">
            <a:spLocks noGrp="1"/>
          </p:cNvSpPr>
          <p:nvPr>
            <p:ph type="title"/>
          </p:nvPr>
        </p:nvSpPr>
        <p:spPr>
          <a:xfrm>
            <a:off x="311700" y="324609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11111"/>
              <a:buFont typeface="Arial"/>
              <a:buNone/>
            </a:pPr>
            <a:r>
              <a:rPr lang="en"/>
              <a:t>Part 5: All easter eggs found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94" name="Google Shape;294;g3da5daed646_0_109"/>
          <p:cNvSpPr txBox="1">
            <a:spLocks noGrp="1"/>
          </p:cNvSpPr>
          <p:nvPr>
            <p:ph type="body" idx="1"/>
          </p:nvPr>
        </p:nvSpPr>
        <p:spPr>
          <a:xfrm>
            <a:off x="311700" y="885350"/>
            <a:ext cx="8012700" cy="38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Your code may look like this: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95" name="Google Shape;295;g3da5daed646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03" y="1549466"/>
            <a:ext cx="7104701" cy="31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3da5daed646_0_109"/>
          <p:cNvSpPr/>
          <p:nvPr/>
        </p:nvSpPr>
        <p:spPr>
          <a:xfrm>
            <a:off x="2200750" y="1821316"/>
            <a:ext cx="4679700" cy="1163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3da5daed646_0_109"/>
          <p:cNvSpPr/>
          <p:nvPr/>
        </p:nvSpPr>
        <p:spPr>
          <a:xfrm>
            <a:off x="2159200" y="2985016"/>
            <a:ext cx="724500" cy="2865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c074da9e91_0_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Egg Hunt</a:t>
            </a:r>
            <a:endParaRPr/>
          </a:p>
        </p:txBody>
      </p:sp>
      <p:sp>
        <p:nvSpPr>
          <p:cNvPr id="303" name="Google Shape;303;g3c074da9e91_0_155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400"/>
              <a:t>Nice job!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With the last part added, you can keep displaying eggs without pressing BTN-B.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Or you can break the loop and end the program after all the hidden easter eggs have been found.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2400"/>
          </a:p>
        </p:txBody>
      </p:sp>
      <p:pic>
        <p:nvPicPr>
          <p:cNvPr id="304" name="Google Shape;304;g3c074da9e91_0_155" title="eggs_line cop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400" y="3569525"/>
            <a:ext cx="40671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c074da9e91_0_283"/>
          <p:cNvSpPr txBox="1">
            <a:spLocks noGrp="1"/>
          </p:cNvSpPr>
          <p:nvPr>
            <p:ph type="ctrTitle"/>
          </p:nvPr>
        </p:nvSpPr>
        <p:spPr>
          <a:xfrm>
            <a:off x="485875" y="149536"/>
            <a:ext cx="83517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/>
              <a:t>Egg Hunt Project</a:t>
            </a:r>
            <a:endParaRPr/>
          </a:p>
        </p:txBody>
      </p:sp>
      <p:sp>
        <p:nvSpPr>
          <p:cNvPr id="310" name="Google Shape;310;g3c074da9e91_0_283"/>
          <p:cNvSpPr txBox="1">
            <a:spLocks noGrp="1"/>
          </p:cNvSpPr>
          <p:nvPr>
            <p:ph type="subTitle" idx="1"/>
          </p:nvPr>
        </p:nvSpPr>
        <p:spPr>
          <a:xfrm>
            <a:off x="485875" y="1555500"/>
            <a:ext cx="6224700" cy="10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 sz="3000">
                <a:solidFill>
                  <a:srgbClr val="38761D"/>
                </a:solidFill>
              </a:rPr>
              <a:t>Extensions</a:t>
            </a:r>
            <a:endParaRPr sz="3000"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oto Sans Symbols"/>
              <a:buNone/>
            </a:pPr>
            <a:r>
              <a:rPr lang="en">
                <a:solidFill>
                  <a:srgbClr val="38761D"/>
                </a:solidFill>
              </a:rPr>
              <a:t>Add even more elements to your program.</a:t>
            </a:r>
            <a:endParaRPr>
              <a:solidFill>
                <a:srgbClr val="38761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/>
          </a:p>
        </p:txBody>
      </p:sp>
      <p:pic>
        <p:nvPicPr>
          <p:cNvPr id="311" name="Google Shape;311;g3c074da9e91_0_283" title="eggs_line copy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475" y="2979275"/>
            <a:ext cx="4067175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badae41434_0_1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 #1</a:t>
            </a:r>
            <a:endParaRPr/>
          </a:p>
        </p:txBody>
      </p:sp>
      <p:sp>
        <p:nvSpPr>
          <p:cNvPr id="317" name="Google Shape;317;g3badae41434_0_102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an introduction, so when a person runs the program, they know what buttons to press.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 a counter and display how many button presses it took to find all the easter eggs.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As an extra challenge, don’t count any button presses after all the easter eggs were found.</a:t>
            </a:r>
            <a:endParaRPr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d2fa93a811_0_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 #2</a:t>
            </a:r>
            <a:endParaRPr/>
          </a:p>
        </p:txBody>
      </p:sp>
      <p:sp>
        <p:nvSpPr>
          <p:cNvPr id="323" name="Google Shape;323;g3d2fa93a811_0_42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428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 button press to restart the game.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Get a new hides_an_egg list.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Reset the counter, if you have one.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Add the option to the intro, if you have one.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Display the intro again so it is clear the program started over.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Use another button press to end the program.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dca01aa3f7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 #3</a:t>
            </a:r>
            <a:endParaRPr/>
          </a:p>
        </p:txBody>
      </p:sp>
      <p:sp>
        <p:nvSpPr>
          <p:cNvPr id="329" name="Google Shape;329;g3dca01aa3f7_0_0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6839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Modify the program so the same egg cannot be “found” or displayed two times in a row. Each time BTN-A is pressed, a new egg must show.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Modify the algorithm for filling the hides_an_egg list so that no egg is duplicated.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000"/>
              <a:t>This option can decrease the amount of tries needed if you remember which eggs hide a surprise.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Hint: you can use </a:t>
            </a: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not in</a:t>
            </a:r>
            <a:r>
              <a:rPr lang="en" sz="2000"/>
              <a:t>, which is the opposite of </a:t>
            </a:r>
            <a:r>
              <a:rPr lang="en" sz="20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da4b318b17_0_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Easter Egg Hunt</a:t>
            </a:r>
            <a:endParaRPr/>
          </a:p>
        </p:txBody>
      </p:sp>
      <p:sp>
        <p:nvSpPr>
          <p:cNvPr id="88" name="Google Shape;88;g3da4b318b17_0_13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45366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Try finding some yourself.</a:t>
            </a:r>
            <a:endParaRPr b="1" dirty="0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Go to Wikipedia and type “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Easter egg (media)</a:t>
            </a:r>
            <a:r>
              <a:rPr lang="en" sz="2400" dirty="0">
                <a:solidFill>
                  <a:srgbClr val="000000"/>
                </a:solidFill>
              </a:rPr>
              <a:t>”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Follow the instructions under the rabbit image.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89" name="Google Shape;89;g3da4b318b17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950" y="1220825"/>
            <a:ext cx="25241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dca01aa3f7_0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 #4</a:t>
            </a:r>
            <a:endParaRPr/>
          </a:p>
        </p:txBody>
      </p:sp>
      <p:sp>
        <p:nvSpPr>
          <p:cNvPr id="335" name="Google Shape;335;g3dca01aa3f7_0_5"/>
          <p:cNvSpPr txBox="1">
            <a:spLocks noGrp="1"/>
          </p:cNvSpPr>
          <p:nvPr>
            <p:ph type="body" idx="1"/>
          </p:nvPr>
        </p:nvSpPr>
        <p:spPr>
          <a:xfrm>
            <a:off x="311700" y="1181725"/>
            <a:ext cx="7683900" cy="3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Try something else with the images.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Create a quilt pattern on the display screen of random images.</a:t>
            </a:r>
            <a:endParaRPr sz="240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If you don’t change the scale, 10 images will fit across the screen.</a:t>
            </a:r>
            <a:endParaRPr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/>
              <a:t>You can combine both lists of images by “adding” them together:</a:t>
            </a:r>
            <a:br>
              <a:rPr lang="en"/>
            </a:br>
            <a:r>
              <a:rPr lang="en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all_images = egg_list + easter_eggs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dca01aa3f7_0_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 #4</a:t>
            </a:r>
            <a:endParaRPr/>
          </a:p>
        </p:txBody>
      </p:sp>
      <p:sp>
        <p:nvSpPr>
          <p:cNvPr id="341" name="Google Shape;341;g3dca01aa3f7_0_10"/>
          <p:cNvSpPr txBox="1">
            <a:spLocks noGrp="1"/>
          </p:cNvSpPr>
          <p:nvPr>
            <p:ph type="body" idx="1"/>
          </p:nvPr>
        </p:nvSpPr>
        <p:spPr>
          <a:xfrm>
            <a:off x="311700" y="997950"/>
            <a:ext cx="7683900" cy="3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Sample code:</a:t>
            </a:r>
            <a:endParaRPr sz="24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9F001-78A5-A8F3-F7FE-82EB204F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490" y="1068425"/>
            <a:ext cx="5661779" cy="315395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dca01aa3f7_0_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Extensions #4</a:t>
            </a:r>
            <a:endParaRPr/>
          </a:p>
        </p:txBody>
      </p:sp>
      <p:sp>
        <p:nvSpPr>
          <p:cNvPr id="348" name="Google Shape;348;g3dca01aa3f7_0_16"/>
          <p:cNvSpPr txBox="1">
            <a:spLocks noGrp="1"/>
          </p:cNvSpPr>
          <p:nvPr>
            <p:ph type="body" idx="1"/>
          </p:nvPr>
        </p:nvSpPr>
        <p:spPr>
          <a:xfrm>
            <a:off x="311700" y="1009775"/>
            <a:ext cx="7683900" cy="3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Alter the algorithm so that all the decorated eggs are printed, and then a random surprise image.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How will the algorithm need to change?</a:t>
            </a:r>
            <a:endParaRPr b="1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dca01aa3f7_0_21"/>
          <p:cNvSpPr txBox="1">
            <a:spLocks noGrp="1"/>
          </p:cNvSpPr>
          <p:nvPr>
            <p:ph type="title"/>
          </p:nvPr>
        </p:nvSpPr>
        <p:spPr>
          <a:xfrm>
            <a:off x="311700" y="2019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dirty="0"/>
              <a:t>Extensions #4</a:t>
            </a:r>
            <a:endParaRPr dirty="0"/>
          </a:p>
        </p:txBody>
      </p:sp>
      <p:sp>
        <p:nvSpPr>
          <p:cNvPr id="354" name="Google Shape;354;g3dca01aa3f7_0_21"/>
          <p:cNvSpPr txBox="1">
            <a:spLocks noGrp="1"/>
          </p:cNvSpPr>
          <p:nvPr>
            <p:ph type="body" idx="1"/>
          </p:nvPr>
        </p:nvSpPr>
        <p:spPr>
          <a:xfrm>
            <a:off x="311700" y="997950"/>
            <a:ext cx="1687429" cy="39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Sample code:</a:t>
            </a:r>
            <a:endParaRPr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00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7CA709-1989-F8B7-EA35-6467B4CD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52" y="836423"/>
            <a:ext cx="5087060" cy="41344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da4b318b17_0_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Easter Egg Hunt</a:t>
            </a:r>
            <a:endParaRPr/>
          </a:p>
        </p:txBody>
      </p:sp>
      <p:sp>
        <p:nvSpPr>
          <p:cNvPr id="95" name="Google Shape;95;g3da4b318b17_0_46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Google has several Easter eggs.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 the Chrome browser, open a new tab and do a Google search.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 the search bar, type: </a:t>
            </a:r>
            <a:r>
              <a:rPr lang="en" sz="2400" b="1">
                <a:solidFill>
                  <a:srgbClr val="000000"/>
                </a:solidFill>
              </a:rPr>
              <a:t>do a barrel roll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Then press &lt;enter&gt;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96" name="Google Shape;96;g3da4b318b17_0_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23" y="3477875"/>
            <a:ext cx="6790606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a4b318b17_0_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Easter Egg Hunt</a:t>
            </a:r>
            <a:endParaRPr/>
          </a:p>
        </p:txBody>
      </p:sp>
      <p:sp>
        <p:nvSpPr>
          <p:cNvPr id="102" name="Google Shape;102;g3da4b318b17_0_19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Here is another one.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 the Google search bar, type: </a:t>
            </a:r>
            <a:r>
              <a:rPr lang="en" sz="2400" b="1">
                <a:solidFill>
                  <a:srgbClr val="000000"/>
                </a:solidFill>
              </a:rPr>
              <a:t>67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Then press &lt;enter&gt;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03" name="Google Shape;103;g3da4b318b17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50" y="2630622"/>
            <a:ext cx="6657075" cy="5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a4b318b17_0_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Easter Egg Hunt</a:t>
            </a:r>
            <a:endParaRPr/>
          </a:p>
        </p:txBody>
      </p:sp>
      <p:sp>
        <p:nvSpPr>
          <p:cNvPr id="109" name="Google Shape;109;g3da4b318b17_0_26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Here is one more.</a:t>
            </a:r>
            <a:endParaRPr b="1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In the Google search bar, type: </a:t>
            </a:r>
            <a:r>
              <a:rPr lang="en" sz="2400" b="1">
                <a:solidFill>
                  <a:srgbClr val="000000"/>
                </a:solidFill>
              </a:rPr>
              <a:t>cha cha slide</a:t>
            </a:r>
            <a:endParaRPr sz="2400" b="1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Then press &lt;enter&gt;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Click on the icon in the upper right corner </a:t>
            </a: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(several times)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10" name="Google Shape;110;g3da4b318b17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7525" y="3585913"/>
            <a:ext cx="2828925" cy="77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g3da4b318b17_0_26"/>
          <p:cNvCxnSpPr/>
          <p:nvPr/>
        </p:nvCxnSpPr>
        <p:spPr>
          <a:xfrm>
            <a:off x="2992075" y="2937725"/>
            <a:ext cx="387600" cy="7686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a4b318b17_0_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Easter Egg Hunt</a:t>
            </a:r>
            <a:endParaRPr/>
          </a:p>
        </p:txBody>
      </p:sp>
      <p:sp>
        <p:nvSpPr>
          <p:cNvPr id="117" name="Google Shape;117;g3da4b318b17_0_34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Digital easter eggs can be found:</a:t>
            </a:r>
            <a:endParaRPr b="1" dirty="0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In the Google search bar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Embedded in images or text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In video games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In some YouTube video sites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In Facebook language settings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Sometimes in a software program itself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a4b318b17_0_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Easter Egg Hunt</a:t>
            </a:r>
            <a:endParaRPr/>
          </a:p>
        </p:txBody>
      </p:sp>
      <p:sp>
        <p:nvSpPr>
          <p:cNvPr id="123" name="Google Shape;123;g3da4b318b17_0_41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7428000" cy="35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dirty="0"/>
              <a:t>For this project you will:</a:t>
            </a:r>
            <a:endParaRPr b="1" dirty="0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Create your own pixel images.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Share them with your classmates.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Create a custom module of pixel images that you can import.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Simulate digital easter eggs by randomly hiding surprise pixel images in the program.</a:t>
            </a:r>
            <a:endParaRPr sz="2400" dirty="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Go on a “hunt” to find them.</a:t>
            </a:r>
            <a:endParaRPr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1847</Words>
  <Application>Microsoft Office PowerPoint</Application>
  <PresentationFormat>On-screen Show (16:9)</PresentationFormat>
  <Paragraphs>202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Montserrat</vt:lpstr>
      <vt:lpstr>Proxima Nova</vt:lpstr>
      <vt:lpstr>Raleway</vt:lpstr>
      <vt:lpstr>Noto Sans Symbols</vt:lpstr>
      <vt:lpstr>Consolas</vt:lpstr>
      <vt:lpstr>Arial Black</vt:lpstr>
      <vt:lpstr>Plum</vt:lpstr>
      <vt:lpstr>Egg Hunt Project</vt:lpstr>
      <vt:lpstr>Easter Egg Hunt</vt:lpstr>
      <vt:lpstr>Easter Egg Hunt</vt:lpstr>
      <vt:lpstr>Easter Egg Hunt</vt:lpstr>
      <vt:lpstr>Easter Egg Hunt</vt:lpstr>
      <vt:lpstr>Easter Egg Hunt</vt:lpstr>
      <vt:lpstr>Easter Egg Hunt</vt:lpstr>
      <vt:lpstr>Easter Egg Hunt</vt:lpstr>
      <vt:lpstr>Easter Egg Hunt</vt:lpstr>
      <vt:lpstr>Egg Hunt Project</vt:lpstr>
      <vt:lpstr>Part 1: Get started</vt:lpstr>
      <vt:lpstr>Part 2: Code your egg</vt:lpstr>
      <vt:lpstr>Part 2: Code your egg </vt:lpstr>
      <vt:lpstr>Part 2: Code your egg </vt:lpstr>
      <vt:lpstr>Part 2: Code your egg </vt:lpstr>
      <vt:lpstr>Part 2: Code your egg </vt:lpstr>
      <vt:lpstr>Part 2: Code your egg </vt:lpstr>
      <vt:lpstr>Part 3: Images Custom Module </vt:lpstr>
      <vt:lpstr>Part 3: Images Custom Module </vt:lpstr>
      <vt:lpstr>Egg Hunt Project</vt:lpstr>
      <vt:lpstr>Part 1: Create lists</vt:lpstr>
      <vt:lpstr>Part 1: Create lists</vt:lpstr>
      <vt:lpstr>Part 1: Create lists</vt:lpstr>
      <vt:lpstr>Part 1: Create lists</vt:lpstr>
      <vt:lpstr>Part 2: Display a random egg</vt:lpstr>
      <vt:lpstr>Part 2: Display a random egg</vt:lpstr>
      <vt:lpstr>Part 3: Hide the easter eggs</vt:lpstr>
      <vt:lpstr>Part 3: Hide the easter eggs</vt:lpstr>
      <vt:lpstr>Part 4: Find the easter eggs</vt:lpstr>
      <vt:lpstr>Part 4: Find the easter eggs</vt:lpstr>
      <vt:lpstr>Part 4: Find the easter eggs</vt:lpstr>
      <vt:lpstr>Part 4: Find the easter eggs</vt:lpstr>
      <vt:lpstr>Part 5: All easter eggs found</vt:lpstr>
      <vt:lpstr>Part 5: All easter eggs found </vt:lpstr>
      <vt:lpstr>Egg Hunt</vt:lpstr>
      <vt:lpstr>Egg Hunt Project</vt:lpstr>
      <vt:lpstr>Extensions #1</vt:lpstr>
      <vt:lpstr>Extensions #2</vt:lpstr>
      <vt:lpstr>Extensions #3</vt:lpstr>
      <vt:lpstr>Extensions #4</vt:lpstr>
      <vt:lpstr>Extensions #4</vt:lpstr>
      <vt:lpstr>Extensions #4</vt:lpstr>
      <vt:lpstr>Extensions #4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2026-03-28T04:49:08Z</dcterms:modified>
</cp:coreProperties>
</file>